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8" r:id="rId3"/>
    <p:sldId id="26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7D57"/>
    <a:srgbClr val="5F41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708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8A58A6-7661-E4D2-6EA9-0884F67719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E71CB10-260B-7431-4404-0F836AB605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7DB0BE-FB66-4F50-22C7-4179A9046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E326-3958-4F1C-ABE3-7E646A778A0F}" type="datetimeFigureOut">
              <a:rPr lang="fr-FR" smtClean="0"/>
              <a:t>24/10/2022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D5BF9D-F05B-EE8F-A64F-0C50CE183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5B5774-4457-C2BD-4EBC-52B376D68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C76A-ECD8-4E15-BA4A-89187FD944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9963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6FC2E3-57CD-B122-E044-FFE12F640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3B5D0CA-FBD1-E84B-DB1B-811A9740F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1C1A66-5E81-2253-BD1D-64394A094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E326-3958-4F1C-ABE3-7E646A778A0F}" type="datetimeFigureOut">
              <a:rPr lang="fr-FR" smtClean="0"/>
              <a:t>24/10/2022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0D2217-FF28-2B67-1AD1-B778E02B0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7130476-D661-5623-B03D-A651FE8E3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C76A-ECD8-4E15-BA4A-89187FD944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315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3D9F141-4311-A52D-BC00-17BC1EB8E6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F016DCE-EF5B-F443-3974-46F36922A4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D88E12-DAB0-EB8E-7FEA-D06439DA5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E326-3958-4F1C-ABE3-7E646A778A0F}" type="datetimeFigureOut">
              <a:rPr lang="fr-FR" smtClean="0"/>
              <a:t>24/10/2022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4BAAFE-40F2-D26D-8DEB-14A51C6AA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7C128D3-58FD-CA21-F070-834F2BD9C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C76A-ECD8-4E15-BA4A-89187FD944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614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4E98E8-93E3-AA78-0A14-448DE3340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553039-43D9-3304-1AFA-FE78D4B9B1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3D4F56-0AA6-381D-DC47-BC910BD75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E326-3958-4F1C-ABE3-7E646A778A0F}" type="datetimeFigureOut">
              <a:rPr lang="fr-FR" smtClean="0"/>
              <a:t>24/10/2022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0877B2-4907-3AA0-B9C7-E202CEA3A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D0BF0-0DFD-0E3A-6F8B-5B23426B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C76A-ECD8-4E15-BA4A-89187FD944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2234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56BD79-F63A-9226-90C6-67242050E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C17038-320F-FE8A-FAEF-56CCF8E00C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BC3852-538F-7779-7C6C-FF110CD0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E326-3958-4F1C-ABE3-7E646A778A0F}" type="datetimeFigureOut">
              <a:rPr lang="fr-FR" smtClean="0"/>
              <a:t>24/10/2022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2F9C5DF-9304-A912-FC40-79AE6DA44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3F4404-B964-92A6-B8E9-0D55578D0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C76A-ECD8-4E15-BA4A-89187FD944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969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EDA3AC-B2B0-5570-6058-45B44D1A1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33B69DD-3F9A-3343-55D3-45FD29CFF1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B9BF7DF-439D-3BFD-8C7D-ADBE599EDE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D892279-36AA-AC73-516E-220F1EAE1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E326-3958-4F1C-ABE3-7E646A778A0F}" type="datetimeFigureOut">
              <a:rPr lang="fr-FR" smtClean="0"/>
              <a:t>24/10/2022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753FE81-3BB8-BD5B-014E-9C8624614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D5F3B18-9631-3E45-A046-AE47F27CB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C76A-ECD8-4E15-BA4A-89187FD944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3869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AF8877-BC70-7A8A-9F67-3BD1C6FC1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AB140B6-37A5-E3C0-6475-DC9050D43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16CA828-684D-C79A-5AA6-92369CAF27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962F79-0849-6FB5-8868-257593FA4B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2CDB549-066B-345D-7CE0-AAF0B1989F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AACDB43-AC77-6037-3CFD-F9572D2FE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E326-3958-4F1C-ABE3-7E646A778A0F}" type="datetimeFigureOut">
              <a:rPr lang="fr-FR" smtClean="0"/>
              <a:t>24/10/2022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0B14A0D-7697-B14A-BF1C-CB6FCE330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1D5A56-BBAF-0D29-E8B8-2727ED90F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C76A-ECD8-4E15-BA4A-89187FD944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1708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46CECF-77B1-11E7-9012-7865F5504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EA2B3AD-8B50-0550-869A-CFE7775C2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E326-3958-4F1C-ABE3-7E646A778A0F}" type="datetimeFigureOut">
              <a:rPr lang="fr-FR" smtClean="0"/>
              <a:t>24/10/2022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E5F4B02-49F0-73F4-257F-3D6E71679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3908757-540B-6299-3036-9BE5D2EE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C76A-ECD8-4E15-BA4A-89187FD944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3296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4B85636-B31F-F512-6380-4776DFD52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E326-3958-4F1C-ABE3-7E646A778A0F}" type="datetimeFigureOut">
              <a:rPr lang="fr-FR" smtClean="0"/>
              <a:t>24/10/2022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6B10835-02CC-12AB-FD85-F9EC3269B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7D4BA60-1288-60C0-82C2-80F7AF348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C76A-ECD8-4E15-BA4A-89187FD944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420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928E99-06A4-25D2-1DD6-EEDE0690A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F6FC7E-8E85-E3BA-3688-F7FCC0E84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2102E61-F7E6-7E11-BC38-E3F3A4C7E9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C7B9DA-AD48-8650-841A-E6E8A00AC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E326-3958-4F1C-ABE3-7E646A778A0F}" type="datetimeFigureOut">
              <a:rPr lang="fr-FR" smtClean="0"/>
              <a:t>24/10/2022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BA309-CCC6-100A-8BFC-5E5E5D840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A5157D8-2275-90AB-8EBA-CBF3992D9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C76A-ECD8-4E15-BA4A-89187FD944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0076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E33627-9156-64DD-9E89-6D5DCD58C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CBE1779-29E3-6ABC-AAE6-D07DB1416C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C126683-C3C9-77C5-2653-6D744C90F1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0C1580-3DF9-D888-0571-680BFA6A1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E326-3958-4F1C-ABE3-7E646A778A0F}" type="datetimeFigureOut">
              <a:rPr lang="fr-FR" smtClean="0"/>
              <a:t>24/10/2022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B12FACD-EDAE-569F-8628-1023C13C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F3D3603-FBD3-3DDC-1963-22D3EE89B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C76A-ECD8-4E15-BA4A-89187FD944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961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B7CBA7B-E51C-C797-54BF-A270BCD95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1EE67A-4FEB-F854-2ED6-84F05F151F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128FA7-C65F-CE12-84DF-C661D9C580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7E326-3958-4F1C-ABE3-7E646A778A0F}" type="datetimeFigureOut">
              <a:rPr lang="fr-FR" smtClean="0"/>
              <a:t>24/10/2022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F6A7EF-A135-BBAA-07DC-05269DA3D0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295C04-3B21-FB2E-6DBD-8A0A2820BA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C76A-ECD8-4E15-BA4A-89187FD944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0514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fPuOG0LVuI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www.youtube.com/watch?v=Moo1qPA8W_A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5euros.com/" TargetMode="External"/><Relationship Id="rId5" Type="http://schemas.openxmlformats.org/officeDocument/2006/relationships/hyperlink" Target="https://fr.freelogodesign.org/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2FA510-9DE9-3A7B-0FE9-902E207452E3}"/>
              </a:ext>
            </a:extLst>
          </p:cNvPr>
          <p:cNvSpPr/>
          <p:nvPr/>
        </p:nvSpPr>
        <p:spPr>
          <a:xfrm>
            <a:off x="7721745" y="0"/>
            <a:ext cx="4470255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73CEED9-21FB-2B63-E854-6CE27533A1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25" y="2276475"/>
            <a:ext cx="6953250" cy="390525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F300F388-D8DA-9299-37B5-8B51C2243215}"/>
              </a:ext>
            </a:extLst>
          </p:cNvPr>
          <p:cNvSpPr txBox="1"/>
          <p:nvPr/>
        </p:nvSpPr>
        <p:spPr>
          <a:xfrm>
            <a:off x="390525" y="519082"/>
            <a:ext cx="6096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Rendre son entreprise visible sur Google gratuitement et facilement </a:t>
            </a:r>
          </a:p>
          <a:p>
            <a:r>
              <a:rPr lang="fr-F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 moins de 10 minutes, créez votre fiche Google </a:t>
            </a:r>
            <a:r>
              <a:rPr lang="fr-FR" sz="16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My</a:t>
            </a:r>
            <a:r>
              <a:rPr lang="fr-F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Business grâce à la vidéo ci-dessous</a:t>
            </a:r>
          </a:p>
          <a:p>
            <a:b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https://www.youtube.com/watch?v=MfPuOG0LVuI</a:t>
            </a:r>
            <a:endParaRPr lang="fr-FR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fr-FR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188D4B6-750E-F29F-C86F-71379CCF9A12}"/>
              </a:ext>
            </a:extLst>
          </p:cNvPr>
          <p:cNvSpPr txBox="1"/>
          <p:nvPr/>
        </p:nvSpPr>
        <p:spPr>
          <a:xfrm>
            <a:off x="7845948" y="166568"/>
            <a:ext cx="4221848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Quels sont les intérêts à posséder une fiche Google </a:t>
            </a:r>
            <a:r>
              <a:rPr lang="fr-FR" sz="2000" b="1" dirty="0" err="1"/>
              <a:t>My</a:t>
            </a:r>
            <a:r>
              <a:rPr lang="fr-FR" sz="2000" b="1" dirty="0"/>
              <a:t> Business ? </a:t>
            </a:r>
          </a:p>
          <a:p>
            <a:endParaRPr lang="fr-FR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Tx/>
              <a:buChar char="-"/>
            </a:pPr>
            <a:r>
              <a:rPr lang="fr-FR" dirty="0"/>
              <a:t>Permettre à vos clients de se renseigner sur vos horaires d’ouverture et de fermeture (pensez à les mettre à jours lors de vos fermetures exceptionnelles)</a:t>
            </a:r>
          </a:p>
          <a:p>
            <a:pPr marL="342900" indent="-342900">
              <a:buFontTx/>
              <a:buChar char="-"/>
            </a:pPr>
            <a:endParaRPr lang="fr-FR" dirty="0"/>
          </a:p>
          <a:p>
            <a:pPr marL="342900" indent="-342900">
              <a:buFontTx/>
              <a:buChar char="-"/>
            </a:pPr>
            <a:r>
              <a:rPr lang="fr-FR" dirty="0"/>
              <a:t>Cibler une clientèle de passage qui cherche un produit/service vers chez vous</a:t>
            </a:r>
          </a:p>
          <a:p>
            <a:pPr marL="342900" indent="-342900">
              <a:buFontTx/>
              <a:buChar char="-"/>
            </a:pPr>
            <a:endParaRPr lang="fr-FR" dirty="0"/>
          </a:p>
          <a:p>
            <a:pPr marL="342900" indent="-342900">
              <a:buFontTx/>
              <a:buChar char="-"/>
            </a:pPr>
            <a:r>
              <a:rPr lang="fr-FR" dirty="0"/>
              <a:t>Promouvoir votre entreprise grâce aux avis laissés sur votre établissement (pensez à demander à vos clients de laisser un commentaire sur votre fiche)</a:t>
            </a:r>
          </a:p>
          <a:p>
            <a:pPr marL="342900" indent="-342900">
              <a:buFontTx/>
              <a:buChar char="-"/>
            </a:pPr>
            <a:endParaRPr lang="fr-FR" dirty="0"/>
          </a:p>
          <a:p>
            <a:pPr marL="342900" indent="-342900">
              <a:buFontTx/>
              <a:buChar char="-"/>
            </a:pPr>
            <a:r>
              <a:rPr lang="fr-FR" dirty="0"/>
              <a:t>Ajouter des photos et du contenu pour donner envie à d’autres clients potentiels de venir dans votre établissement </a:t>
            </a:r>
          </a:p>
          <a:p>
            <a:endParaRPr lang="fr-FR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230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37091AB8-16E7-801A-59B9-1DB21E468ABD}"/>
              </a:ext>
            </a:extLst>
          </p:cNvPr>
          <p:cNvGrpSpPr/>
          <p:nvPr/>
        </p:nvGrpSpPr>
        <p:grpSpPr>
          <a:xfrm>
            <a:off x="8210325" y="1729620"/>
            <a:ext cx="3214415" cy="2698909"/>
            <a:chOff x="4070073" y="1311965"/>
            <a:chExt cx="4164280" cy="3378190"/>
          </a:xfrm>
        </p:grpSpPr>
        <p:pic>
          <p:nvPicPr>
            <p:cNvPr id="3" name="Picture 2" descr="Coffee Logo Logo Elements Logo Objects Png - Pngroyale">
              <a:extLst>
                <a:ext uri="{FF2B5EF4-FFF2-40B4-BE49-F238E27FC236}">
                  <a16:creationId xmlns:a16="http://schemas.microsoft.com/office/drawing/2014/main" id="{08F2DD54-BB4C-4346-93C0-F74335645CF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453"/>
            <a:stretch/>
          </p:blipFill>
          <p:spPr bwMode="auto">
            <a:xfrm>
              <a:off x="4070073" y="1311965"/>
              <a:ext cx="4051853" cy="33041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F918F82A-DFF2-5450-B2A9-309E347265FE}"/>
                </a:ext>
              </a:extLst>
            </p:cNvPr>
            <p:cNvSpPr txBox="1"/>
            <p:nvPr/>
          </p:nvSpPr>
          <p:spPr>
            <a:xfrm>
              <a:off x="4302114" y="4043824"/>
              <a:ext cx="39322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dirty="0">
                  <a:solidFill>
                    <a:srgbClr val="B87D57"/>
                  </a:solidFill>
                  <a:latin typeface="Mistral" panose="03090702030407020403" pitchFamily="66" charset="0"/>
                  <a:ea typeface="HGSoeiKakugothicUB" panose="020B0400000000000000" pitchFamily="49" charset="-128"/>
                </a:rPr>
                <a:t>Nom de l’entreprise</a:t>
              </a:r>
            </a:p>
          </p:txBody>
        </p:sp>
      </p:grpSp>
      <p:pic>
        <p:nvPicPr>
          <p:cNvPr id="2060" name="Picture 12">
            <a:extLst>
              <a:ext uri="{FF2B5EF4-FFF2-40B4-BE49-F238E27FC236}">
                <a16:creationId xmlns:a16="http://schemas.microsoft.com/office/drawing/2014/main" id="{648E36D2-0F2D-CD86-C0FD-3753F223A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2612" y="4695709"/>
            <a:ext cx="1309842" cy="130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C84B4384-0176-D268-E993-E06CF22734C2}"/>
              </a:ext>
            </a:extLst>
          </p:cNvPr>
          <p:cNvGrpSpPr/>
          <p:nvPr/>
        </p:nvGrpSpPr>
        <p:grpSpPr>
          <a:xfrm>
            <a:off x="7646124" y="-94538"/>
            <a:ext cx="4267200" cy="1556979"/>
            <a:chOff x="5344898" y="4402045"/>
            <a:chExt cx="4267200" cy="1556979"/>
          </a:xfrm>
        </p:grpSpPr>
        <p:pic>
          <p:nvPicPr>
            <p:cNvPr id="18" name="Picture 16" descr="Download Free png Car Logo Png - Free Transparent PNG Logos - DLPNG.com">
              <a:extLst>
                <a:ext uri="{FF2B5EF4-FFF2-40B4-BE49-F238E27FC236}">
                  <a16:creationId xmlns:a16="http://schemas.microsoft.com/office/drawing/2014/main" id="{847EEF01-1628-A44C-4168-EA6AD5525E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4898" y="4402045"/>
              <a:ext cx="4267200" cy="1495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63203FE3-4BE9-133C-751A-18BFBF347886}"/>
                </a:ext>
              </a:extLst>
            </p:cNvPr>
            <p:cNvSpPr txBox="1"/>
            <p:nvPr/>
          </p:nvSpPr>
          <p:spPr>
            <a:xfrm>
              <a:off x="5588000" y="5435804"/>
              <a:ext cx="38566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tx2">
                      <a:lumMod val="75000"/>
                    </a:schemeClr>
                  </a:solidFill>
                  <a:latin typeface="Bauhaus 93" panose="04030905020B02020C02" pitchFamily="82" charset="0"/>
                  <a:ea typeface="MingLiU" panose="02020509000000000000" pitchFamily="49" charset="-120"/>
                </a:rPr>
                <a:t>Nom de l’entreprise</a:t>
              </a:r>
            </a:p>
          </p:txBody>
        </p: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5E5E7C94-0104-8151-3DA2-844DAE577851}"/>
              </a:ext>
            </a:extLst>
          </p:cNvPr>
          <p:cNvSpPr txBox="1"/>
          <p:nvPr/>
        </p:nvSpPr>
        <p:spPr>
          <a:xfrm>
            <a:off x="8572562" y="5918779"/>
            <a:ext cx="2489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tx2">
                    <a:lumMod val="75000"/>
                  </a:schemeClr>
                </a:solidFill>
                <a:latin typeface="Bahnschrift SemiBold" panose="020B0502040204020203" pitchFamily="34" charset="0"/>
                <a:ea typeface="MingLiU" panose="02020509000000000000" pitchFamily="49" charset="-120"/>
              </a:rPr>
              <a:t>Nom de l’entreprise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3FFF295-0423-E5BC-C396-798CE2A2BAD1}"/>
              </a:ext>
            </a:extLst>
          </p:cNvPr>
          <p:cNvSpPr/>
          <p:nvPr/>
        </p:nvSpPr>
        <p:spPr>
          <a:xfrm>
            <a:off x="0" y="0"/>
            <a:ext cx="7721745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D90BFBC-A7DC-4DC2-49FC-990ED40EF423}"/>
              </a:ext>
            </a:extLst>
          </p:cNvPr>
          <p:cNvSpPr txBox="1"/>
          <p:nvPr/>
        </p:nvSpPr>
        <p:spPr>
          <a:xfrm>
            <a:off x="671386" y="976338"/>
            <a:ext cx="6123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3 astuces pour créer un logo facilement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BD305CC-106E-B550-3303-878AC7E1B65D}"/>
              </a:ext>
            </a:extLst>
          </p:cNvPr>
          <p:cNvSpPr txBox="1"/>
          <p:nvPr/>
        </p:nvSpPr>
        <p:spPr>
          <a:xfrm>
            <a:off x="300717" y="2462185"/>
            <a:ext cx="72002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fr-FR" sz="2400" dirty="0"/>
              <a:t>Le créer seul et très facilement pour moins de 100 euros sur </a:t>
            </a:r>
            <a:r>
              <a:rPr lang="fr-FR" sz="2400" dirty="0">
                <a:hlinkClick r:id="rId5"/>
              </a:rPr>
              <a:t>https://fr.freelogodesign.org/</a:t>
            </a:r>
            <a:endParaRPr lang="fr-FR" sz="2400" dirty="0"/>
          </a:p>
          <a:p>
            <a:pPr marL="342900" indent="-342900">
              <a:buAutoNum type="arabicPeriod"/>
            </a:pPr>
            <a:endParaRPr lang="fr-FR" sz="2400" dirty="0"/>
          </a:p>
          <a:p>
            <a:pPr marL="342900" indent="-342900">
              <a:buAutoNum type="arabicPeriod"/>
            </a:pPr>
            <a:r>
              <a:rPr lang="fr-FR" sz="2400" dirty="0"/>
              <a:t>Faire appel à quelqu’un pour moins de 100 euros sur </a:t>
            </a:r>
            <a:r>
              <a:rPr lang="fr-FR" sz="2400" dirty="0">
                <a:hlinkClick r:id="rId6"/>
              </a:rPr>
              <a:t>https://5euros.com</a:t>
            </a:r>
            <a:endParaRPr lang="fr-FR" sz="2400" dirty="0"/>
          </a:p>
          <a:p>
            <a:pPr marL="342900" indent="-342900">
              <a:buAutoNum type="arabicPeriod"/>
            </a:pPr>
            <a:endParaRPr lang="fr-FR" sz="2400" dirty="0"/>
          </a:p>
          <a:p>
            <a:pPr marL="342900" indent="-342900">
              <a:buAutoNum type="arabicPeriod"/>
            </a:pPr>
            <a:r>
              <a:rPr lang="fr-FR" sz="2400" dirty="0"/>
              <a:t>Le créer seul gratuitement </a:t>
            </a:r>
            <a:r>
              <a:rPr lang="fr-FR" sz="2400" dirty="0">
                <a:hlinkClick r:id="rId7"/>
              </a:rPr>
              <a:t>https://www.youtube.com/watch?v=Moo1qPA8W_A</a:t>
            </a:r>
            <a:endParaRPr lang="fr-FR" sz="2400" dirty="0"/>
          </a:p>
          <a:p>
            <a:pPr marL="342900" indent="-342900">
              <a:buAutoNum type="arabicPeriod"/>
            </a:pPr>
            <a:endParaRPr lang="fr-FR" sz="2400" dirty="0"/>
          </a:p>
          <a:p>
            <a:pPr marL="342900" indent="-342900">
              <a:buAutoNum type="arabicPeriod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518330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2FA510-9DE9-3A7B-0FE9-902E207452E3}"/>
              </a:ext>
            </a:extLst>
          </p:cNvPr>
          <p:cNvSpPr/>
          <p:nvPr/>
        </p:nvSpPr>
        <p:spPr>
          <a:xfrm>
            <a:off x="7721745" y="0"/>
            <a:ext cx="4470255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946879B-EFF8-06F0-6595-5BEBBBDFFE0F}"/>
              </a:ext>
            </a:extLst>
          </p:cNvPr>
          <p:cNvSpPr txBox="1"/>
          <p:nvPr/>
        </p:nvSpPr>
        <p:spPr>
          <a:xfrm>
            <a:off x="528638" y="585788"/>
            <a:ext cx="6657975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7 idées d’actions de communication pour se faire connaître</a:t>
            </a:r>
          </a:p>
          <a:p>
            <a:endParaRPr lang="fr-FR" sz="2000" dirty="0"/>
          </a:p>
          <a:p>
            <a:pPr marL="457200" indent="-457200">
              <a:buAutoNum type="arabicPeriod"/>
            </a:pPr>
            <a:r>
              <a:rPr lang="fr-FR" sz="2000" dirty="0"/>
              <a:t>Distribuez des flyers dans les boîtes aux lettre ou sur la voie public </a:t>
            </a:r>
            <a:br>
              <a:rPr lang="fr-FR" sz="2000" dirty="0"/>
            </a:br>
            <a:endParaRPr lang="fr-FR" sz="2000" dirty="0"/>
          </a:p>
          <a:p>
            <a:pPr marL="457200" indent="-457200">
              <a:buAutoNum type="arabicPeriod"/>
            </a:pPr>
            <a:r>
              <a:rPr lang="fr-FR" sz="2000" dirty="0"/>
              <a:t>Organisez une animation commerciale autour de vos produits et vos services </a:t>
            </a:r>
            <a:br>
              <a:rPr lang="fr-FR" sz="2000" dirty="0"/>
            </a:br>
            <a:endParaRPr lang="fr-FR" sz="2000" dirty="0"/>
          </a:p>
          <a:p>
            <a:pPr marL="457200" indent="-457200">
              <a:buAutoNum type="arabicPeriod"/>
            </a:pPr>
            <a:r>
              <a:rPr lang="fr-FR" sz="2000" dirty="0"/>
              <a:t>Faites de la pub sur votre ou vos véhicules (</a:t>
            </a:r>
            <a:r>
              <a:rPr lang="fr-FR" sz="2000" dirty="0" err="1"/>
              <a:t>covering</a:t>
            </a:r>
            <a:r>
              <a:rPr lang="fr-FR" sz="2000" dirty="0"/>
              <a:t>)</a:t>
            </a:r>
            <a:br>
              <a:rPr lang="fr-FR" sz="2000" dirty="0"/>
            </a:br>
            <a:endParaRPr lang="fr-FR" sz="2000" dirty="0"/>
          </a:p>
          <a:p>
            <a:pPr marL="457200" indent="-457200">
              <a:buAutoNum type="arabicPeriod"/>
            </a:pPr>
            <a:r>
              <a:rPr lang="fr-FR" sz="2000" dirty="0"/>
              <a:t>Contactez les médias locaux </a:t>
            </a:r>
            <a:br>
              <a:rPr lang="fr-FR" sz="2000" dirty="0"/>
            </a:br>
            <a:endParaRPr lang="fr-FR" sz="2000" dirty="0"/>
          </a:p>
          <a:p>
            <a:pPr marL="457200" indent="-457200">
              <a:buAutoNum type="arabicPeriod"/>
            </a:pPr>
            <a:r>
              <a:rPr lang="fr-FR" sz="2000" dirty="0"/>
              <a:t>Faites parler de vous à la radio</a:t>
            </a:r>
            <a:br>
              <a:rPr lang="fr-FR" sz="2000" dirty="0"/>
            </a:br>
            <a:endParaRPr lang="fr-FR" sz="2000" dirty="0"/>
          </a:p>
          <a:p>
            <a:pPr marL="457200" indent="-457200">
              <a:buAutoNum type="arabicPeriod"/>
            </a:pPr>
            <a:r>
              <a:rPr lang="fr-FR" sz="2000" dirty="0"/>
              <a:t>Sponsorisez une équipe sportive locale </a:t>
            </a:r>
          </a:p>
          <a:p>
            <a:pPr marL="457200" indent="-457200">
              <a:buAutoNum type="arabicPeriod"/>
            </a:pPr>
            <a:endParaRPr lang="fr-FR" sz="2000" dirty="0"/>
          </a:p>
          <a:p>
            <a:pPr marL="457200" indent="-457200">
              <a:buAutoNum type="arabicPeriod"/>
            </a:pPr>
            <a:r>
              <a:rPr lang="fr-FR" sz="2000" dirty="0"/>
              <a:t>Utilisez le bouche à oreille en prenant soin de vos clients actuels </a:t>
            </a:r>
          </a:p>
          <a:p>
            <a:pPr marL="457200" indent="-457200">
              <a:buAutoNum type="arabicPeriod"/>
            </a:pPr>
            <a:endParaRPr lang="fr-FR" sz="2000" dirty="0"/>
          </a:p>
        </p:txBody>
      </p:sp>
      <p:pic>
        <p:nvPicPr>
          <p:cNvPr id="1026" name="Picture 2" descr="Choisissez les bons outils de communication pour votre entreprise">
            <a:extLst>
              <a:ext uri="{FF2B5EF4-FFF2-40B4-BE49-F238E27FC236}">
                <a16:creationId xmlns:a16="http://schemas.microsoft.com/office/drawing/2014/main" id="{15BFF12D-EA37-C06A-FC7E-9F361DAC72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7238">
            <a:off x="7050405" y="423863"/>
            <a:ext cx="602742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614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3091</TotalTime>
  <Words>284</Words>
  <Application>Microsoft Office PowerPoint</Application>
  <PresentationFormat>Grand écran</PresentationFormat>
  <Paragraphs>31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Arial</vt:lpstr>
      <vt:lpstr>Bahnschrift SemiBold</vt:lpstr>
      <vt:lpstr>Bauhaus 93</vt:lpstr>
      <vt:lpstr>Calibri</vt:lpstr>
      <vt:lpstr>Calibri Light</vt:lpstr>
      <vt:lpstr>Mistral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Hugo BREITBACH</cp:lastModifiedBy>
  <cp:revision>5</cp:revision>
  <dcterms:created xsi:type="dcterms:W3CDTF">2022-08-30T08:11:25Z</dcterms:created>
  <dcterms:modified xsi:type="dcterms:W3CDTF">2022-10-24T14:29:18Z</dcterms:modified>
</cp:coreProperties>
</file>